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e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B609DF-BFC5-4555-A2C2-1A36E8193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E77A062-CCC3-4D01-9CE4-9E0A9A006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462703-06BA-4CFA-9CE4-8C7459654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937E0D-73AC-4CF4-B8B2-5A6312900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94E7FF-0E82-4D94-AAC6-36D071951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828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6E6B51-A97D-4491-A36E-4AFBA0E4D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C1F50A-1F02-49EA-8CD5-08C75CBAD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A8D229-6A20-4E5B-A9C6-D85B27AEE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D3A5A9-FDCC-41A0-83B4-65575F8AA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D6E81F-11C3-4160-AA15-1B2EA0E3C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810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62740DC-4CA3-42AC-953F-09747FFB94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E0EF199-CCA1-46CC-89E6-248DBE044A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D07B3F-4182-461D-9A60-964FA0264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FFFE0F-F317-47B7-B358-5012DF1D6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FD600B-D7AC-45D4-9F6F-AD37DB9B6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6869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97DA0E-A536-49CD-84EB-6250CE26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8ED83E-6402-439C-A107-D768133A9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520DCB-99D4-427A-9552-70E3ADCF4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40009D-658B-4EB3-AE8E-DD0E850A5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5BC68E-EB38-480B-8347-A41AA9F90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0049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A2FB5D-6EAD-48CA-98EE-740C0E560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FD29E0-CB3E-450E-B3B3-77F52D1A24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4835E3-E33F-4084-8CBA-669DAE09A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171AAD-9D91-42CE-B7FC-B8242875A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433BFE-D5E2-48DC-A99F-7076975B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59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B46794-900E-4CA9-860C-A53DC7D56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768508-9D62-4993-AAE0-4ADEBB6B12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C550DDF-CA9E-441D-B2A8-7081191B72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4CE567E-0C62-4B17-9863-7AE338A88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34BFBFB-F561-4759-8789-C9C19A8FC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59B069-957D-4D42-9206-CAEC61672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9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2BD965-1FA2-4FD5-8D03-0005E654B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ACC8A8-FB9E-4F51-A8AF-4A2AE0886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AB5306D-D045-4EB5-9C4D-B243634C7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66287E1-08A8-49D0-956A-CAB26FBBED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288AA02-02BE-45C5-BC0D-B1968B28E2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694FF61-D5BA-4209-A581-15EF80258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0340D9F-858C-40F3-91B6-01856BDCF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4D022D3-0D80-4B18-8F40-0B07C468B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1344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770184-0F1D-4B2E-9858-8A4652021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1336B6F-DFEF-47EE-8724-3EABD23C6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0EECFBA-E80A-4063-83A9-D9FB3EA16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EBD91AA-BCFB-4365-8CE2-EADCD67C7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107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E3C534B-5C83-4E4B-AA1F-699A98C3C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85E78EF-CCA5-4D7F-AFCA-4FEF9114C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44176EE-7F1E-4F94-BF8E-1101411B9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8095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3E4E4E-E37B-4B46-8053-107A4131F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4CFB37-C38A-4EE8-BDD8-ECFCC14791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786684D-BB24-41CF-B210-0D0907CA0E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EE4BDB4-203D-4DA5-9CFB-FB881A3A8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C351287-7534-48D5-97C4-09535C256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419E835-7DA8-4388-8A47-556F60953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3681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8DAEC8-96D3-4EAA-9F5B-DEA405B7A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2B1B23-5459-43A7-B61B-92FB0F124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87C9C7A-C0F4-4A1F-8515-46AA416952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6C1472-4595-4C18-803E-760D27D45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F14911-F022-48F8-A09D-F6FB17CBE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BE8C5E-9BBC-4E45-A584-B1154F490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759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768FEB-184F-4079-987B-6C58CE06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491D831-D36A-4E21-9E89-DDDDDDEF8C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51E31B-2DBD-4211-9657-FC5A4D8A4C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BE9F7-5A01-4301-A5E7-EE8D769C9D75}" type="datetimeFigureOut">
              <a:rPr lang="ru-RU" smtClean="0"/>
              <a:t>16.11.2020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AC8922-E8F6-49D2-9777-BCF55A9DEB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EA2301-252F-4261-BAA3-E76B17ACA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0E295-247B-40E8-9E28-53A6E8D34A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4157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inancemarker.ru/about" TargetMode="External"/><Relationship Id="rId2" Type="http://schemas.openxmlformats.org/officeDocument/2006/relationships/hyperlink" Target="https://yequalx.com/ru/" TargetMode="Externa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hyperlink" Target="https://yandex.ru/maps/" TargetMode="External"/><Relationship Id="rId4" Type="http://schemas.openxmlformats.org/officeDocument/2006/relationships/hyperlink" Target="https://yandex.ru/imag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B88DA0-281A-4866-AD0E-3FF9871873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0675" y="2393950"/>
            <a:ext cx="9144000" cy="2387600"/>
          </a:xfrm>
        </p:spPr>
        <p:txBody>
          <a:bodyPr/>
          <a:lstStyle/>
          <a:p>
            <a:r>
              <a:rPr lang="en-US" dirty="0" err="1"/>
              <a:t>TRe</a:t>
            </a:r>
            <a:r>
              <a:rPr lang="en-US" dirty="0"/>
              <a:t> studio</a:t>
            </a:r>
            <a:endParaRPr lang="ru-RU" dirty="0"/>
          </a:p>
        </p:txBody>
      </p:sp>
      <p:pic>
        <p:nvPicPr>
          <p:cNvPr id="7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CA8C052-7E60-4CBC-AD3E-912DE24E1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958" y="1204913"/>
            <a:ext cx="2610084" cy="260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010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A0DA74-F8A1-409A-BE44-63841488C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836" y="2766218"/>
            <a:ext cx="6072327" cy="1325563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Благодарю за внимание</a:t>
            </a:r>
          </a:p>
        </p:txBody>
      </p:sp>
      <p:sp>
        <p:nvSpPr>
          <p:cNvPr id="5" name="Прямоугольник: скругленные углы 4">
            <a:hlinkClick r:id="rId2" action="ppaction://hlinksldjump"/>
            <a:extLst>
              <a:ext uri="{FF2B5EF4-FFF2-40B4-BE49-F238E27FC236}">
                <a16:creationId xmlns:a16="http://schemas.microsoft.com/office/drawing/2014/main" id="{2F76BA84-4399-4004-9076-C282E57E9F8D}"/>
              </a:ext>
            </a:extLst>
          </p:cNvPr>
          <p:cNvSpPr/>
          <p:nvPr/>
        </p:nvSpPr>
        <p:spPr>
          <a:xfrm>
            <a:off x="5292571" y="4761729"/>
            <a:ext cx="1606858" cy="33735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Содержание</a:t>
            </a:r>
          </a:p>
        </p:txBody>
      </p:sp>
    </p:spTree>
    <p:extLst>
      <p:ext uri="{BB962C8B-B14F-4D97-AF65-F5344CB8AC3E}">
        <p14:creationId xmlns:p14="http://schemas.microsoft.com/office/powerpoint/2010/main" val="3776318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B2077B-3306-44B8-9F11-0E253F14C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71192D-D3DA-4BCA-88AB-6ABADC59D59C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ru-RU" dirty="0"/>
              <a:t>- </a:t>
            </a:r>
            <a:r>
              <a:rPr lang="ru-RU" dirty="0">
                <a:solidFill>
                  <a:schemeClr val="accent1"/>
                </a:solidFill>
                <a:hlinkClick r:id="rId2" action="ppaction://hlinksldjump"/>
              </a:rPr>
              <a:t>Деятельность компании</a:t>
            </a:r>
            <a:endParaRPr lang="ru-RU" dirty="0">
              <a:solidFill>
                <a:schemeClr val="accent1"/>
              </a:solidFill>
            </a:endParaRPr>
          </a:p>
          <a:p>
            <a:pPr>
              <a:buFontTx/>
              <a:buChar char="-"/>
            </a:pPr>
            <a:r>
              <a:rPr lang="ru-RU" dirty="0">
                <a:solidFill>
                  <a:schemeClr val="accent1"/>
                </a:solidFill>
                <a:hlinkClick r:id="rId3" action="ppaction://hlinksldjump"/>
              </a:rPr>
              <a:t>Наш лозунг</a:t>
            </a:r>
            <a:endParaRPr lang="ru-RU" dirty="0"/>
          </a:p>
          <a:p>
            <a:pPr>
              <a:buFontTx/>
              <a:buChar char="-"/>
            </a:pPr>
            <a:r>
              <a:rPr lang="ru-RU" dirty="0">
                <a:solidFill>
                  <a:schemeClr val="accent1"/>
                </a:solidFill>
                <a:hlinkClick r:id="rId4" action="ppaction://hlinksldjump"/>
              </a:rPr>
              <a:t>Структура компании</a:t>
            </a:r>
            <a:endParaRPr lang="ru-RU" dirty="0"/>
          </a:p>
          <a:p>
            <a:pPr>
              <a:buFontTx/>
              <a:buChar char="-"/>
            </a:pPr>
            <a:r>
              <a:rPr lang="ru-RU" dirty="0">
                <a:solidFill>
                  <a:schemeClr val="accent1"/>
                </a:solidFill>
                <a:hlinkClick r:id="rId5" action="ppaction://hlinksldjump"/>
              </a:rPr>
              <a:t>Руководитель</a:t>
            </a:r>
            <a:endParaRPr lang="ru-RU" dirty="0">
              <a:solidFill>
                <a:schemeClr val="accent1"/>
              </a:solidFill>
            </a:endParaRPr>
          </a:p>
          <a:p>
            <a:pPr>
              <a:buFontTx/>
              <a:buChar char="-"/>
            </a:pPr>
            <a:r>
              <a:rPr lang="ru-RU" dirty="0">
                <a:solidFill>
                  <a:schemeClr val="accent1"/>
                </a:solidFill>
                <a:hlinkClick r:id="rId6" action="ppaction://hlinksldjump"/>
              </a:rPr>
              <a:t>Денежные потоки</a:t>
            </a:r>
            <a:endParaRPr lang="ru-RU" dirty="0"/>
          </a:p>
          <a:p>
            <a:pPr>
              <a:buFontTx/>
              <a:buChar char="-"/>
            </a:pPr>
            <a:r>
              <a:rPr lang="ru-RU" dirty="0">
                <a:solidFill>
                  <a:schemeClr val="accent1"/>
                </a:solidFill>
                <a:hlinkClick r:id="rId7" action="ppaction://hlinksldjump"/>
              </a:rPr>
              <a:t>Как до нас добраться</a:t>
            </a:r>
            <a:endParaRPr lang="ru-RU" dirty="0">
              <a:solidFill>
                <a:schemeClr val="accent1"/>
              </a:solidFill>
            </a:endParaRPr>
          </a:p>
          <a:p>
            <a:pPr>
              <a:buFontTx/>
              <a:buChar char="-"/>
            </a:pPr>
            <a:r>
              <a:rPr lang="ru-RU" dirty="0">
                <a:solidFill>
                  <a:schemeClr val="accent1"/>
                </a:solidFill>
                <a:hlinkClick r:id="rId8" action="ppaction://hlinksldjump"/>
              </a:rPr>
              <a:t>Источники</a:t>
            </a:r>
            <a:endParaRPr lang="ru-RU" dirty="0">
              <a:solidFill>
                <a:schemeClr val="accent1"/>
              </a:solidFill>
            </a:endParaRPr>
          </a:p>
          <a:p>
            <a:pPr>
              <a:buFontTx/>
              <a:buChar char="-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2243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880528-99C0-4CA2-B934-311CB058E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Деятельность фирмы.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9D3ECD-35F0-44D1-9CCE-64BA24FC5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6217" y="2605087"/>
            <a:ext cx="4480265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Наша фирма разрабатывает серверные решения для игр в облаке, а также дает в аренду вычислительные системы, под управлением собственного ПО.</a:t>
            </a:r>
          </a:p>
        </p:txBody>
      </p:sp>
      <p:sp>
        <p:nvSpPr>
          <p:cNvPr id="5" name="Прямоугольник: скругленные углы 4">
            <a:hlinkClick r:id="rId2" action="ppaction://hlinksldjump"/>
            <a:extLst>
              <a:ext uri="{FF2B5EF4-FFF2-40B4-BE49-F238E27FC236}">
                <a16:creationId xmlns:a16="http://schemas.microsoft.com/office/drawing/2014/main" id="{B1C26B06-C4A1-47B6-A1B8-A294892EB7D9}"/>
              </a:ext>
            </a:extLst>
          </p:cNvPr>
          <p:cNvSpPr/>
          <p:nvPr/>
        </p:nvSpPr>
        <p:spPr>
          <a:xfrm>
            <a:off x="9969624" y="6324199"/>
            <a:ext cx="1606858" cy="33735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Содержание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B97265B-1413-47BE-8BCD-63B884971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480" y="1690688"/>
            <a:ext cx="6103395" cy="392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793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4569A5-292D-407A-8B05-09E17FB79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Лозунг нашей компании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5CFD30-56E1-4617-A9D5-2091B0807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lnSpc>
                <a:spcPct val="600000"/>
              </a:lnSpc>
              <a:buNone/>
            </a:pPr>
            <a:r>
              <a:rPr lang="ru-RU" b="0" i="1" dirty="0">
                <a:solidFill>
                  <a:srgbClr val="333333"/>
                </a:solidFill>
                <a:effectLst/>
                <a:latin typeface="Open Sans"/>
              </a:rPr>
              <a:t>«Открываем небесные горизонты.»</a:t>
            </a:r>
            <a:endParaRPr lang="ru-RU" dirty="0"/>
          </a:p>
        </p:txBody>
      </p:sp>
      <p:sp>
        <p:nvSpPr>
          <p:cNvPr id="5" name="Прямоугольник: скругленные углы 4">
            <a:hlinkClick r:id="rId2" action="ppaction://hlinksldjump"/>
            <a:extLst>
              <a:ext uri="{FF2B5EF4-FFF2-40B4-BE49-F238E27FC236}">
                <a16:creationId xmlns:a16="http://schemas.microsoft.com/office/drawing/2014/main" id="{19704462-DC60-466B-A8B5-A1A82D8F93F6}"/>
              </a:ext>
            </a:extLst>
          </p:cNvPr>
          <p:cNvSpPr/>
          <p:nvPr/>
        </p:nvSpPr>
        <p:spPr>
          <a:xfrm>
            <a:off x="9969624" y="6324199"/>
            <a:ext cx="1606858" cy="33735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Содержание</a:t>
            </a:r>
          </a:p>
        </p:txBody>
      </p:sp>
    </p:spTree>
    <p:extLst>
      <p:ext uri="{BB962C8B-B14F-4D97-AF65-F5344CB8AC3E}">
        <p14:creationId xmlns:p14="http://schemas.microsoft.com/office/powerpoint/2010/main" val="3044885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FD02E0-66A9-4506-83AB-B50632405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фирмы.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27676F0E-E61D-4C0F-8FEA-92BC3B53C6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066" y="1612321"/>
            <a:ext cx="9189868" cy="4594934"/>
          </a:xfrm>
        </p:spPr>
      </p:pic>
      <p:sp>
        <p:nvSpPr>
          <p:cNvPr id="5" name="Прямоугольник: скругленные углы 4">
            <a:hlinkClick r:id="rId3" action="ppaction://hlinksldjump"/>
            <a:extLst>
              <a:ext uri="{FF2B5EF4-FFF2-40B4-BE49-F238E27FC236}">
                <a16:creationId xmlns:a16="http://schemas.microsoft.com/office/drawing/2014/main" id="{856D2245-1311-45D3-872B-88B68D6345F8}"/>
              </a:ext>
            </a:extLst>
          </p:cNvPr>
          <p:cNvSpPr/>
          <p:nvPr/>
        </p:nvSpPr>
        <p:spPr>
          <a:xfrm>
            <a:off x="9969624" y="6324199"/>
            <a:ext cx="1606858" cy="33735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Содержание</a:t>
            </a:r>
          </a:p>
        </p:txBody>
      </p:sp>
    </p:spTree>
    <p:extLst>
      <p:ext uri="{BB962C8B-B14F-4D97-AF65-F5344CB8AC3E}">
        <p14:creationId xmlns:p14="http://schemas.microsoft.com/office/powerpoint/2010/main" val="1427935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8B5E1C-53E0-49E7-A184-E289493C8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/>
              <a:t>Руководитель нашей компании</a:t>
            </a:r>
            <a:endParaRPr lang="ru-RU" dirty="0"/>
          </a:p>
        </p:txBody>
      </p:sp>
      <p:sp>
        <p:nvSpPr>
          <p:cNvPr id="5" name="Прямоугольник: скругленные углы 4">
            <a:hlinkClick r:id="rId2" action="ppaction://hlinksldjump"/>
            <a:extLst>
              <a:ext uri="{FF2B5EF4-FFF2-40B4-BE49-F238E27FC236}">
                <a16:creationId xmlns:a16="http://schemas.microsoft.com/office/drawing/2014/main" id="{5EF43B74-0B4E-4269-9E33-47B19CAA31CF}"/>
              </a:ext>
            </a:extLst>
          </p:cNvPr>
          <p:cNvSpPr/>
          <p:nvPr/>
        </p:nvSpPr>
        <p:spPr>
          <a:xfrm>
            <a:off x="9969624" y="6324199"/>
            <a:ext cx="1606858" cy="33735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Содержание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D85E9BD-181F-4FAC-B6E9-963480AEE9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3740" y="1399497"/>
            <a:ext cx="348107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CCF457-4824-4D99-A352-FCFDDF054245}"/>
              </a:ext>
            </a:extLst>
          </p:cNvPr>
          <p:cNvSpPr txBox="1"/>
          <p:nvPr/>
        </p:nvSpPr>
        <p:spPr>
          <a:xfrm>
            <a:off x="1905228" y="1690688"/>
            <a:ext cx="4957211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Иванов Иван Иванович.</a:t>
            </a:r>
          </a:p>
          <a:p>
            <a:r>
              <a:rPr lang="ru-RU" sz="2800" dirty="0"/>
              <a:t>Занимал руководящие позиции в компаниях</a:t>
            </a:r>
            <a:r>
              <a:rPr lang="en-US" sz="2800" dirty="0"/>
              <a:t>:</a:t>
            </a:r>
            <a:r>
              <a:rPr lang="ru-RU" sz="2800" dirty="0"/>
              <a:t> 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Alarium</a:t>
            </a:r>
            <a:r>
              <a:rPr lang="ru-RU" sz="2800" dirty="0"/>
              <a:t>, должность технического директора</a:t>
            </a:r>
            <a:r>
              <a:rPr lang="en-US" sz="2800" dirty="0"/>
              <a:t>;</a:t>
            </a:r>
            <a:endParaRPr lang="ru-RU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Mirgene</a:t>
            </a:r>
            <a:r>
              <a:rPr lang="en-US" sz="2800" dirty="0"/>
              <a:t> </a:t>
            </a:r>
            <a:r>
              <a:rPr lang="en-US" sz="2800" dirty="0" err="1"/>
              <a:t>Silectic</a:t>
            </a:r>
            <a:r>
              <a:rPr lang="en-US" sz="2800" dirty="0"/>
              <a:t>+</a:t>
            </a:r>
            <a:r>
              <a:rPr lang="ru-RU" sz="2800" dirty="0"/>
              <a:t>,</a:t>
            </a:r>
            <a:r>
              <a:rPr lang="en-US" sz="2800" dirty="0"/>
              <a:t> </a:t>
            </a:r>
            <a:r>
              <a:rPr lang="ru-RU" sz="2800" dirty="0"/>
              <a:t>должность исполнительного директора.</a:t>
            </a:r>
          </a:p>
        </p:txBody>
      </p:sp>
    </p:spTree>
    <p:extLst>
      <p:ext uri="{BB962C8B-B14F-4D97-AF65-F5344CB8AC3E}">
        <p14:creationId xmlns:p14="http://schemas.microsoft.com/office/powerpoint/2010/main" val="3119614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2D387C-706A-44D2-8D8C-8544E7E5F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Доходы компании</a:t>
            </a:r>
            <a:br>
              <a:rPr lang="ru-RU" dirty="0"/>
            </a:b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8710CC2B-4701-4B50-BFC6-245D28D1CC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223214"/>
            <a:ext cx="7620000" cy="3810000"/>
          </a:xfrm>
        </p:spPr>
      </p:pic>
      <p:sp>
        <p:nvSpPr>
          <p:cNvPr id="5" name="Прямоугольник: скругленные углы 4">
            <a:hlinkClick r:id="rId3" action="ppaction://hlinksldjump"/>
            <a:extLst>
              <a:ext uri="{FF2B5EF4-FFF2-40B4-BE49-F238E27FC236}">
                <a16:creationId xmlns:a16="http://schemas.microsoft.com/office/drawing/2014/main" id="{C76C70A1-F1DB-4FE7-94D3-9D5BC1A400ED}"/>
              </a:ext>
            </a:extLst>
          </p:cNvPr>
          <p:cNvSpPr/>
          <p:nvPr/>
        </p:nvSpPr>
        <p:spPr>
          <a:xfrm>
            <a:off x="9969624" y="6324199"/>
            <a:ext cx="1606858" cy="33735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Содержание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50AAA0-6892-4F30-AD17-0CE7DA3B46D5}"/>
              </a:ext>
            </a:extLst>
          </p:cNvPr>
          <p:cNvSpPr txBox="1"/>
          <p:nvPr/>
        </p:nvSpPr>
        <p:spPr>
          <a:xfrm>
            <a:off x="3622090" y="5033214"/>
            <a:ext cx="54686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Отрицательный денежный долг</a:t>
            </a:r>
          </a:p>
          <a:p>
            <a:r>
              <a:rPr lang="ru-RU" sz="2800" dirty="0"/>
              <a:t>Стабильный финансовый поток</a:t>
            </a:r>
          </a:p>
          <a:p>
            <a:r>
              <a:rPr lang="ru-RU" sz="2800" dirty="0"/>
              <a:t>55% в год рост выручки за 5 лет</a:t>
            </a:r>
          </a:p>
        </p:txBody>
      </p:sp>
    </p:spTree>
    <p:extLst>
      <p:ext uri="{BB962C8B-B14F-4D97-AF65-F5344CB8AC3E}">
        <p14:creationId xmlns:p14="http://schemas.microsoft.com/office/powerpoint/2010/main" val="3497411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E37E61-F8EA-4F76-A4EC-5F6087531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«Как добраться»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C14632-47D7-4041-B144-905330272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775" y="2627312"/>
            <a:ext cx="4293094" cy="160337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Адрес нашей компании </a:t>
            </a:r>
            <a:br>
              <a:rPr lang="ru-RU" dirty="0"/>
            </a:br>
            <a:r>
              <a:rPr lang="ru-RU" dirty="0"/>
              <a:t>г. Санкт-Петербург </a:t>
            </a:r>
            <a:br>
              <a:rPr lang="ru-RU" dirty="0"/>
            </a:br>
            <a:r>
              <a:rPr lang="ru-RU" b="0" i="0" dirty="0" err="1">
                <a:solidFill>
                  <a:srgbClr val="000000"/>
                </a:solidFill>
                <a:effectLst/>
                <a:latin typeface="Yandex Sans Text"/>
              </a:rPr>
              <a:t>Синопская</a:t>
            </a:r>
            <a:r>
              <a:rPr lang="ru-RU" b="0" i="0" dirty="0">
                <a:solidFill>
                  <a:srgbClr val="000000"/>
                </a:solidFill>
                <a:effectLst/>
                <a:latin typeface="Yandex Sans Text"/>
              </a:rPr>
              <a:t> набережная, 14</a:t>
            </a:r>
            <a:endParaRPr lang="ru-RU" dirty="0"/>
          </a:p>
        </p:txBody>
      </p:sp>
      <p:sp>
        <p:nvSpPr>
          <p:cNvPr id="5" name="Прямоугольник: скругленные углы 4">
            <a:hlinkClick r:id="rId2" action="ppaction://hlinksldjump"/>
            <a:extLst>
              <a:ext uri="{FF2B5EF4-FFF2-40B4-BE49-F238E27FC236}">
                <a16:creationId xmlns:a16="http://schemas.microsoft.com/office/drawing/2014/main" id="{ED2D4C31-AE82-43A5-9404-80035CCE2CD8}"/>
              </a:ext>
            </a:extLst>
          </p:cNvPr>
          <p:cNvSpPr/>
          <p:nvPr/>
        </p:nvSpPr>
        <p:spPr>
          <a:xfrm>
            <a:off x="9969624" y="6324199"/>
            <a:ext cx="1606858" cy="33735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Содержание</a:t>
            </a:r>
          </a:p>
        </p:txBody>
      </p:sp>
      <p:pic>
        <p:nvPicPr>
          <p:cNvPr id="7" name="Рисунок 6" descr="Изображение выглядит как карта&#10;&#10;Автоматически созданное описание">
            <a:extLst>
              <a:ext uri="{FF2B5EF4-FFF2-40B4-BE49-F238E27FC236}">
                <a16:creationId xmlns:a16="http://schemas.microsoft.com/office/drawing/2014/main" id="{6AB2BEE2-0735-4D6F-9640-4CD61BC28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888" y="761473"/>
            <a:ext cx="3645873" cy="533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941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4CA919-3A7B-448B-9301-062C8FB7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Использованные источники.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DE2A5F-AF8D-4F10-B8C9-96A53850B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https://yequalx.com/ru/</a:t>
            </a:r>
            <a:endParaRPr lang="ru-RU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https://financemarker.ru/about</a:t>
            </a:r>
            <a:endParaRPr lang="ru-RU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https://yandex.ru/images/</a:t>
            </a:r>
            <a:endParaRPr lang="ru-RU" dirty="0"/>
          </a:p>
          <a:p>
            <a:pPr marL="0" indent="0">
              <a:buNone/>
            </a:pPr>
            <a:r>
              <a:rPr lang="en-US" dirty="0">
                <a:hlinkClick r:id="rId5"/>
              </a:rPr>
              <a:t>https://yandex.ru/maps/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Прямоугольник: скругленные углы 4">
            <a:hlinkClick r:id="rId6" action="ppaction://hlinksldjump"/>
            <a:extLst>
              <a:ext uri="{FF2B5EF4-FFF2-40B4-BE49-F238E27FC236}">
                <a16:creationId xmlns:a16="http://schemas.microsoft.com/office/drawing/2014/main" id="{BA47D38E-DC86-46A4-B069-2A6097244536}"/>
              </a:ext>
            </a:extLst>
          </p:cNvPr>
          <p:cNvSpPr/>
          <p:nvPr/>
        </p:nvSpPr>
        <p:spPr>
          <a:xfrm>
            <a:off x="9969624" y="6324199"/>
            <a:ext cx="1606858" cy="337351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Содержание</a:t>
            </a:r>
          </a:p>
        </p:txBody>
      </p:sp>
    </p:spTree>
    <p:extLst>
      <p:ext uri="{BB962C8B-B14F-4D97-AF65-F5344CB8AC3E}">
        <p14:creationId xmlns:p14="http://schemas.microsoft.com/office/powerpoint/2010/main" val="3182250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4472C4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презентации.potx" id="{6ABBF84C-FD23-485A-9F47-1786CB8E40B4}" vid="{E6D0B007-3C6A-4D52-929F-24BA440F304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5284</TotalTime>
  <Words>161</Words>
  <Application>Microsoft Office PowerPoint</Application>
  <PresentationFormat>Широкоэкранный</PresentationFormat>
  <Paragraphs>40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Open Sans</vt:lpstr>
      <vt:lpstr>Yandex Sans Text</vt:lpstr>
      <vt:lpstr>Тема Office</vt:lpstr>
      <vt:lpstr>TRe studio</vt:lpstr>
      <vt:lpstr>Содержание</vt:lpstr>
      <vt:lpstr>Деятельность фирмы.</vt:lpstr>
      <vt:lpstr>Лозунг нашей компании</vt:lpstr>
      <vt:lpstr>Структура фирмы.</vt:lpstr>
      <vt:lpstr>Руководитель нашей компании</vt:lpstr>
      <vt:lpstr>Доходы компании </vt:lpstr>
      <vt:lpstr>«Как добраться»</vt:lpstr>
      <vt:lpstr>Использованные источники.</vt:lpstr>
      <vt:lpstr>Благодарю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фирмы</dc:title>
  <dc:creator>Павел Петрович Гришутенко</dc:creator>
  <cp:lastModifiedBy>Павел Петрович Гришутенко</cp:lastModifiedBy>
  <cp:revision>27</cp:revision>
  <dcterms:created xsi:type="dcterms:W3CDTF">2020-11-11T19:53:42Z</dcterms:created>
  <dcterms:modified xsi:type="dcterms:W3CDTF">2020-11-16T12:58:17Z</dcterms:modified>
</cp:coreProperties>
</file>